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sldIdLst>
    <p:sldId id="304" r:id="rId5"/>
    <p:sldId id="314" r:id="rId6"/>
    <p:sldId id="308" r:id="rId7"/>
    <p:sldId id="288" r:id="rId8"/>
    <p:sldId id="299" r:id="rId9"/>
    <p:sldId id="310" r:id="rId10"/>
    <p:sldId id="30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750" autoAdjust="0"/>
  </p:normalViewPr>
  <p:slideViewPr>
    <p:cSldViewPr snapToGrid="0">
      <p:cViewPr varScale="1">
        <p:scale>
          <a:sx n="72" d="100"/>
          <a:sy n="72" d="100"/>
        </p:scale>
        <p:origin x="72" y="99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3/31/2022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/>
          <a:lstStyle/>
          <a:p>
            <a:r>
              <a:rPr lang="en-US" dirty="0"/>
              <a:t>Brain Gains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 err="1"/>
              <a:t>Akil</a:t>
            </a:r>
            <a:r>
              <a:rPr lang="en-US" dirty="0"/>
              <a:t> Rufus Tenali - 18378581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38188"/>
            <a:ext cx="4114800" cy="1325563"/>
          </a:xfrm>
        </p:spPr>
        <p:txBody>
          <a:bodyPr>
            <a:normAutofit/>
          </a:bodyPr>
          <a:lstStyle/>
          <a:p>
            <a:r>
              <a:rPr lang="en-ZA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085434"/>
            <a:ext cx="4231105" cy="21246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b="1" dirty="0"/>
              <a:t>Project Aims: 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Develop functional web application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Create cognitive games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Raise awareness and provide information</a:t>
            </a:r>
          </a:p>
          <a:p>
            <a:pPr marL="34290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Understand better cognitive decline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E89A84-BB52-4448-9EB8-C8EC48963F9B}"/>
              </a:ext>
            </a:extLst>
          </p:cNvPr>
          <p:cNvSpPr txBox="1"/>
          <p:nvPr/>
        </p:nvSpPr>
        <p:spPr>
          <a:xfrm>
            <a:off x="838199" y="4127383"/>
            <a:ext cx="4114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Motivation</a:t>
            </a:r>
          </a:p>
          <a:p>
            <a:endParaRPr lang="en-GB" sz="1400" b="1" dirty="0"/>
          </a:p>
          <a:p>
            <a:r>
              <a:rPr lang="en-GB" sz="1400" dirty="0"/>
              <a:t>The number cases of Dementia currently in Ireland is 64,000. Projected to hit 150,000 in 2045. </a:t>
            </a:r>
          </a:p>
          <a:p>
            <a:pPr algn="ctr"/>
            <a:endParaRPr lang="en-GB" sz="1400" b="1" dirty="0"/>
          </a:p>
          <a:p>
            <a:r>
              <a:rPr lang="en-GB" sz="1400" dirty="0"/>
              <a:t>There is no such cure for Dementia. Only preventative actions, this project aims to discover and create ways to aid those with dementia through web applications.</a:t>
            </a:r>
            <a:endParaRPr lang="en-IE" dirty="0"/>
          </a:p>
        </p:txBody>
      </p:sp>
      <p:pic>
        <p:nvPicPr>
          <p:cNvPr id="6" name="Intro">
            <a:hlinkClick r:id="" action="ppaction://media"/>
            <a:extLst>
              <a:ext uri="{FF2B5EF4-FFF2-40B4-BE49-F238E27FC236}">
                <a16:creationId xmlns:a16="http://schemas.microsoft.com/office/drawing/2014/main" id="{6EC9C0B6-09F8-44B9-AAD4-8A8F0CE4B2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/>
          <a:p>
            <a:r>
              <a:rPr lang="en-US" dirty="0"/>
              <a:t>What is Dementia?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01500"/>
            <a:ext cx="4101820" cy="30572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loss of cognitive functions such as remembering, thinking, speaking etc.</a:t>
            </a:r>
          </a:p>
          <a:p>
            <a:endParaRPr lang="en-US" dirty="0"/>
          </a:p>
          <a:p>
            <a:r>
              <a:rPr lang="en-US" dirty="0"/>
              <a:t>Types of Dementia: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Alzheimer’s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Lewy 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Vascular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 Temporal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Early Onset dementia</a:t>
            </a:r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2B0A734-B5BB-42C2-946F-EC7ABE90A2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4792996"/>
            <a:ext cx="3657600" cy="365760"/>
          </a:xfrm>
        </p:spPr>
        <p:txBody>
          <a:bodyPr>
            <a:noAutofit/>
          </a:bodyPr>
          <a:lstStyle/>
          <a:p>
            <a:r>
              <a:rPr lang="en-US" dirty="0"/>
              <a:t>Similar Products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833B00A-55B6-4D4D-AE3C-CFF37D65FA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5165569"/>
            <a:ext cx="3657600" cy="92907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Big Brain Academy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Lumosity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Elevate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43672B4-28D9-4792-A8C2-BB242D3770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71291" y="4800018"/>
            <a:ext cx="3657600" cy="365760"/>
          </a:xfrm>
        </p:spPr>
        <p:txBody>
          <a:bodyPr>
            <a:noAutofit/>
          </a:bodyPr>
          <a:lstStyle/>
          <a:p>
            <a:r>
              <a:rPr lang="en-US" dirty="0"/>
              <a:t>Understanding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06DACBCE-9D57-4573-95D4-37705F53F3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671291" y="5169580"/>
            <a:ext cx="3657600" cy="925067"/>
          </a:xfrm>
        </p:spPr>
        <p:txBody>
          <a:bodyPr>
            <a:normAutofit/>
          </a:bodyPr>
          <a:lstStyle/>
          <a:p>
            <a:r>
              <a:rPr lang="en-US" dirty="0"/>
              <a:t>Create games that can help people improve their cognitive abilities and slow their cognitive decline.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B8BE8D6-18EB-4262-B841-22EEAC0B5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/>
          <a:p>
            <a:r>
              <a:rPr lang="en-US" dirty="0"/>
              <a:t>What can be done?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9A7EEBF-BEE2-4555-B5EC-E6F42DCABC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40020" y="2115369"/>
            <a:ext cx="4114799" cy="1944904"/>
          </a:xfrm>
        </p:spPr>
        <p:txBody>
          <a:bodyPr>
            <a:normAutofit/>
          </a:bodyPr>
          <a:lstStyle/>
          <a:p>
            <a:r>
              <a:rPr lang="en-GB" sz="1400" dirty="0"/>
              <a:t>Preventative actions that can be taken are:</a:t>
            </a:r>
          </a:p>
          <a:p>
            <a:endParaRPr lang="en-GB" sz="1400" dirty="0"/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Be physically active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Have a healthy diet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Take care of your heart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Mentally challenge yourself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400" dirty="0"/>
              <a:t>Be socially engaged</a:t>
            </a:r>
          </a:p>
        </p:txBody>
      </p:sp>
      <p:pic>
        <p:nvPicPr>
          <p:cNvPr id="9" name="bg">
            <a:hlinkClick r:id="" action="ppaction://media"/>
            <a:extLst>
              <a:ext uri="{FF2B5EF4-FFF2-40B4-BE49-F238E27FC236}">
                <a16:creationId xmlns:a16="http://schemas.microsoft.com/office/drawing/2014/main" id="{39966DA3-97F2-415A-8367-C615CE6EE9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>
            <a:normAutofit/>
          </a:bodyPr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42324" y="1749562"/>
            <a:ext cx="5669280" cy="10226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problem being addressed is cognitive decline and how technology can help slow that cognitive decline. 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9243144-E2F2-49CE-BDE1-6E00A255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16893" y="2831103"/>
            <a:ext cx="5669280" cy="365760"/>
          </a:xfrm>
        </p:spPr>
        <p:txBody>
          <a:bodyPr>
            <a:noAutofit/>
          </a:bodyPr>
          <a:lstStyle/>
          <a:p>
            <a:r>
              <a:rPr lang="en-US" dirty="0"/>
              <a:t>TECHINCAL REQUIREMENTS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C230641-EC34-4C9D-AC9A-13EE61C819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16893" y="3255736"/>
            <a:ext cx="5669280" cy="1480855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Web Application to host these resources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information pages for users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simple games</a:t>
            </a:r>
          </a:p>
        </p:txBody>
      </p:sp>
      <p:pic>
        <p:nvPicPr>
          <p:cNvPr id="18" name="pro">
            <a:hlinkClick r:id="" action="ppaction://media"/>
            <a:extLst>
              <a:ext uri="{FF2B5EF4-FFF2-40B4-BE49-F238E27FC236}">
                <a16:creationId xmlns:a16="http://schemas.microsoft.com/office/drawing/2014/main" id="{74F5470D-B04D-402B-AABC-4AFD4941C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9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10" y="1854574"/>
            <a:ext cx="4114800" cy="428755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822960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ZA" dirty="0"/>
              <a:t>Used Agile Development [on Miro]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ZA" dirty="0"/>
              <a:t>Designed on Mock Flow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A6D8A-72F9-4BD4-A4AE-69013301D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66835" y="3099816"/>
            <a:ext cx="4114800" cy="428755"/>
          </a:xfrm>
        </p:spPr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3EA85C-EBA3-4B50-86CE-7FD4A374E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66835" y="3529584"/>
            <a:ext cx="4114800" cy="822960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React app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Heroku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11403" y="1856232"/>
            <a:ext cx="4114800" cy="428755"/>
          </a:xfrm>
        </p:spPr>
        <p:txBody>
          <a:bodyPr/>
          <a:lstStyle/>
          <a:p>
            <a:r>
              <a:rPr lang="en-US" dirty="0"/>
              <a:t>GAMES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1403" y="2280435"/>
            <a:ext cx="4114800" cy="822960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Matching Cards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Word Scramble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F67EAD8-DD92-4AEB-8BE7-53E5FA194B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11403" y="3099816"/>
            <a:ext cx="4114800" cy="428755"/>
          </a:xfrm>
        </p:spPr>
        <p:txBody>
          <a:bodyPr/>
          <a:lstStyle/>
          <a:p>
            <a:r>
              <a:rPr lang="en-US" dirty="0"/>
              <a:t>SOLUTION VALIDITY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E7FBD4-2705-45F7-AB4F-8925DE1DB8D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11403" y="3529584"/>
            <a:ext cx="4114800" cy="822960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ZA" dirty="0"/>
              <a:t>Compliance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ZA" dirty="0"/>
              <a:t>Game simplicity</a:t>
            </a:r>
            <a:endParaRPr lang="en-US" dirty="0"/>
          </a:p>
        </p:txBody>
      </p:sp>
      <p:pic>
        <p:nvPicPr>
          <p:cNvPr id="15" name="sol">
            <a:hlinkClick r:id="" action="ppaction://media"/>
            <a:extLst>
              <a:ext uri="{FF2B5EF4-FFF2-40B4-BE49-F238E27FC236}">
                <a16:creationId xmlns:a16="http://schemas.microsoft.com/office/drawing/2014/main" id="{281676BA-DAFC-4173-8C91-CC0C6A8902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9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EVALUATION AND 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0C024C-955E-4385-A35A-F3CFF3E3B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4999" y="2170279"/>
            <a:ext cx="3197087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AC1C86-BA10-4532-A67B-DCA8AEF46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39410" y="2188571"/>
            <a:ext cx="4547665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68514B-8B1B-4E8D-AAF7-51BF4BC7F7BA}"/>
              </a:ext>
            </a:extLst>
          </p:cNvPr>
          <p:cNvSpPr txBox="1"/>
          <p:nvPr/>
        </p:nvSpPr>
        <p:spPr>
          <a:xfrm>
            <a:off x="1903856" y="2413337"/>
            <a:ext cx="3197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/>
              <a:t>Solution Verification</a:t>
            </a:r>
          </a:p>
          <a:p>
            <a:endParaRPr lang="en-GB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dirty="0"/>
              <a:t>User Acceptance Testing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GB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GB" dirty="0"/>
              <a:t>Feedback Table</a:t>
            </a:r>
          </a:p>
          <a:p>
            <a:endParaRPr lang="en-I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EE017F-5D05-49F4-983B-DFE2271A1F10}"/>
              </a:ext>
            </a:extLst>
          </p:cNvPr>
          <p:cNvSpPr txBox="1"/>
          <p:nvPr/>
        </p:nvSpPr>
        <p:spPr>
          <a:xfrm>
            <a:off x="5524955" y="2413336"/>
            <a:ext cx="4547665" cy="1430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/>
              <a:t>Software Design Verification</a:t>
            </a:r>
          </a:p>
          <a:p>
            <a:endParaRPr lang="en-GB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/>
              <a:t>Firefox Developer Tools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dirty="0"/>
              <a:t>Google Lighthouse</a:t>
            </a:r>
          </a:p>
        </p:txBody>
      </p:sp>
      <p:pic>
        <p:nvPicPr>
          <p:cNvPr id="23" name="eac">
            <a:hlinkClick r:id="" action="ppaction://media"/>
            <a:extLst>
              <a:ext uri="{FF2B5EF4-FFF2-40B4-BE49-F238E27FC236}">
                <a16:creationId xmlns:a16="http://schemas.microsoft.com/office/drawing/2014/main" id="{F8869A16-1E8C-48CB-9BD7-314C12C59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5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/>
          <a:lstStyle/>
          <a:p>
            <a:r>
              <a:rPr lang="en-US" dirty="0" err="1"/>
              <a:t>Akil</a:t>
            </a:r>
            <a:r>
              <a:rPr lang="en-US" dirty="0"/>
              <a:t> Rufus Tenali</a:t>
            </a:r>
          </a:p>
          <a:p>
            <a:r>
              <a:rPr lang="en-US" dirty="0"/>
              <a:t>18378581</a:t>
            </a:r>
          </a:p>
        </p:txBody>
      </p:sp>
      <p:pic>
        <p:nvPicPr>
          <p:cNvPr id="2" name="end">
            <a:hlinkClick r:id="" action="ppaction://media"/>
            <a:extLst>
              <a:ext uri="{FF2B5EF4-FFF2-40B4-BE49-F238E27FC236}">
                <a16:creationId xmlns:a16="http://schemas.microsoft.com/office/drawing/2014/main" id="{DE281BE6-2DCE-4E8C-83FF-5A86840AA6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{B659FF92-C176-459A-8A83-4D47E286FCE4}tf16411248_win32</Template>
  <TotalTime>292</TotalTime>
  <Words>255</Words>
  <Application>Microsoft Office PowerPoint</Application>
  <PresentationFormat>Widescreen</PresentationFormat>
  <Paragraphs>71</Paragraphs>
  <Slides>7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 Light</vt:lpstr>
      <vt:lpstr>Calibri</vt:lpstr>
      <vt:lpstr>Courier New</vt:lpstr>
      <vt:lpstr>Posterama</vt:lpstr>
      <vt:lpstr>Office Theme</vt:lpstr>
      <vt:lpstr>Brain Gains</vt:lpstr>
      <vt:lpstr>Introduction</vt:lpstr>
      <vt:lpstr>Background</vt:lpstr>
      <vt:lpstr>The Problem</vt:lpstr>
      <vt:lpstr>The Solution</vt:lpstr>
      <vt:lpstr>EVALUATION AND CONCLUSION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Gains</dc:title>
  <dc:creator>Rufus Tenali</dc:creator>
  <cp:lastModifiedBy>Rufus Tenali</cp:lastModifiedBy>
  <cp:revision>11</cp:revision>
  <dcterms:created xsi:type="dcterms:W3CDTF">2022-03-31T12:33:54Z</dcterms:created>
  <dcterms:modified xsi:type="dcterms:W3CDTF">2022-03-31T17:26:27Z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